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8EF5-11E7-4537-A167-F7B9FD9F125D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61A9-1A49-4104-9962-32069820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8EF5-11E7-4537-A167-F7B9FD9F125D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61A9-1A49-4104-9962-32069820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8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8EF5-11E7-4537-A167-F7B9FD9F125D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61A9-1A49-4104-9962-32069820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22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47BE99-84A4-41A0-8907-448C6713921F}" type="slidenum">
              <a:rPr lang="en-US">
                <a:solidFill>
                  <a:srgbClr val="CAF2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60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E166BF-E73E-4489-93AA-CD3E9AF64923}" type="slidenum">
              <a:rPr lang="en-US">
                <a:solidFill>
                  <a:srgbClr val="CAF2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61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21FEAD-48A1-4CFD-8EA6-1F479A3D21B0}" type="slidenum">
              <a:rPr lang="en-US">
                <a:solidFill>
                  <a:srgbClr val="CAF278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AF278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8EF5-11E7-4537-A167-F7B9FD9F125D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61A9-1A49-4104-9962-32069820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3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8EF5-11E7-4537-A167-F7B9FD9F125D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61A9-1A49-4104-9962-32069820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3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8EF5-11E7-4537-A167-F7B9FD9F125D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61A9-1A49-4104-9962-32069820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8EF5-11E7-4537-A167-F7B9FD9F125D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61A9-1A49-4104-9962-32069820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8EF5-11E7-4537-A167-F7B9FD9F125D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61A9-1A49-4104-9962-32069820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5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8EF5-11E7-4537-A167-F7B9FD9F125D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61A9-1A49-4104-9962-32069820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0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8EF5-11E7-4537-A167-F7B9FD9F125D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61A9-1A49-4104-9962-32069820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1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8EF5-11E7-4537-A167-F7B9FD9F125D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61A9-1A49-4104-9962-32069820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1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8EF5-11E7-4537-A167-F7B9FD9F125D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E61A9-1A49-4104-9962-32069820C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AF278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AF278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E1415A-873C-4064-A34B-119BCF01109E}" type="slidenum">
              <a:rPr lang="en-US">
                <a:solidFill>
                  <a:srgbClr val="CAF278">
                    <a:shade val="5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CAF278">
                  <a:shade val="50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4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ADE946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ADE946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9F8F7A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9F8F7A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4500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aianhdep.net/wp-content/uploads/2014/09/vea136789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1041400"/>
            <a:ext cx="8458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00FF"/>
                </a:solidFill>
                <a:latin typeface=".VnTimeH" pitchFamily="34" charset="0"/>
              </a:rPr>
              <a:t>         </a:t>
            </a:r>
            <a:r>
              <a:rPr lang="en-US" sz="2000" b="1">
                <a:solidFill>
                  <a:srgbClr val="9900FF"/>
                </a:solidFill>
                <a:latin typeface=".VnTimeH" pitchFamily="34" charset="0"/>
              </a:rPr>
              <a:t>Phßng gi¸o dôc ®µo t¹o qu</a:t>
            </a:r>
            <a:r>
              <a:rPr lang="en-US" sz="2000" b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ẬN LONG BIÊN</a:t>
            </a:r>
            <a:endParaRPr lang="en-US" sz="2000" b="1">
              <a:solidFill>
                <a:srgbClr val="9900FF"/>
              </a:solidFill>
              <a:latin typeface=".VnTimeH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900FF"/>
                </a:solidFill>
                <a:latin typeface=".VnTimeH" pitchFamily="34" charset="0"/>
              </a:rPr>
              <a:t>           </a:t>
            </a:r>
            <a:r>
              <a:rPr lang="en-US" sz="2000" b="1" u="sng">
                <a:solidFill>
                  <a:srgbClr val="9900FF"/>
                </a:solidFill>
                <a:latin typeface=".VnTimeH" pitchFamily="34" charset="0"/>
              </a:rPr>
              <a:t>Tr­êng tiÓu häc </a:t>
            </a:r>
            <a:r>
              <a:rPr lang="en-US" sz="2000" b="1" u="sng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VŨ XUÂN THIỀU</a:t>
            </a:r>
            <a:endParaRPr lang="en-US" sz="2000" b="1" u="sng">
              <a:solidFill>
                <a:srgbClr val="9900FF"/>
              </a:solidFill>
              <a:latin typeface=".VnTimeH" pitchFamily="34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219200" y="5481935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9900CC"/>
                </a:solidFill>
              </a:rPr>
              <a:t>Giáo  viên: Phạm Thị Việt Bình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066800" y="2286000"/>
            <a:ext cx="71628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: Mĩ thuật Lớp 4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CHỦ ĐỀ 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 </a:t>
            </a: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THAM GIA GIAO THÔNG 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02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Documents\cuoc_thi_anhatgt_p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8675"/>
            <a:ext cx="3810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ownloads\Documents\images774901_DSC080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/>
          <a:stretch/>
        </p:blipFill>
        <p:spPr bwMode="auto">
          <a:xfrm>
            <a:off x="4495800" y="828675"/>
            <a:ext cx="419739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ownloads\Documents\Những-hình-ảnh-trực-quan.-Thiên-Ân-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1729"/>
            <a:ext cx="3791976" cy="254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ownloads\Documents\NgTuLeDuanMacDinhChi36_fb8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95737"/>
            <a:ext cx="3869792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1" y="228600"/>
            <a:ext cx="3546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HOẠT ĐỘNG: TÌM HIỂU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8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ranh\IMG_17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96"/>
          <a:stretch/>
        </p:blipFill>
        <p:spPr bwMode="auto">
          <a:xfrm>
            <a:off x="609600" y="1018309"/>
            <a:ext cx="3627120" cy="2563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tranh\IMG_22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t="8751" r="10890" b="17581"/>
          <a:stretch/>
        </p:blipFill>
        <p:spPr bwMode="auto">
          <a:xfrm>
            <a:off x="609600" y="4135604"/>
            <a:ext cx="3699479" cy="2493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ownloads\Documents\untitl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42416"/>
            <a:ext cx="3657600" cy="2615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ownloads\Documents\2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95435"/>
            <a:ext cx="3657600" cy="2533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1" y="228600"/>
            <a:ext cx="3546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HOẠT ĐỘNG: TÌM HIỂU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447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Aspec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5_Aspec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49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5_Aspect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2017-04-17T01:18:15Z</dcterms:created>
  <dcterms:modified xsi:type="dcterms:W3CDTF">2017-04-17T01:58:53Z</dcterms:modified>
</cp:coreProperties>
</file>